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6D35779E-08DE-4937-AD33-F94F951E6004}" type="datetime">
              <a:rPr b="0" lang="de-DE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10.04.18</a:t>
            </a:fld>
            <a:endParaRPr b="0" lang="de-DE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de-DE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3F271BC-B8B9-4D60-86CC-0A9AFBA096A2}" type="slidenum">
              <a:rPr b="0" lang="de-DE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Format des Titeltextes durch Klicken bearbeiten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Format des Gliederungstextes durch Klicken bearbeiten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Zweite Gliederungsebene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Dritte Gliederungsebene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Vierte Gliederungsebene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Fünfte Gliederungsebene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Sechste Gliederungsebene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Siebte Gliederungsebene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82800" y="114840"/>
            <a:ext cx="223416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de-DE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Kurz und bündig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CustomShape 2"/>
          <p:cNvSpPr/>
          <p:nvPr/>
        </p:nvSpPr>
        <p:spPr>
          <a:xfrm>
            <a:off x="2448000" y="114840"/>
            <a:ext cx="4638240" cy="46116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water in the rock (WiR) network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CustomShape 3"/>
          <p:cNvSpPr/>
          <p:nvPr/>
        </p:nvSpPr>
        <p:spPr>
          <a:xfrm>
            <a:off x="7238880" y="114840"/>
            <a:ext cx="1752120" cy="2008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fld id="{AFD37CE1-1579-4FFB-BEBC-5370ACA9C92A}" type="datetime">
              <a:rPr b="0" lang="de-DE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10.04.18</a:t>
            </a:fld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CustomShape 4"/>
          <p:cNvSpPr/>
          <p:nvPr/>
        </p:nvSpPr>
        <p:spPr>
          <a:xfrm>
            <a:off x="7238880" y="375120"/>
            <a:ext cx="1752120" cy="2008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Iteration #0.1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CustomShape 5"/>
          <p:cNvSpPr/>
          <p:nvPr/>
        </p:nvSpPr>
        <p:spPr>
          <a:xfrm>
            <a:off x="152280" y="4640040"/>
            <a:ext cx="4397760" cy="133812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16200000"/>
          </a:gradFill>
          <a:ln w="19080">
            <a:solidFill>
              <a:srgbClr val="808080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/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Kostenstruktur **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Konzeptentwicklung 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Planung und Durchführung von Kampagnen und Aktionen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Aufwand für die Kooperationsaktivitäten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** Kosten und Einnahmen entstehen bei allen bzw. bekommen alle WiR network Teilnehmer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CustomShape 6"/>
          <p:cNvSpPr/>
          <p:nvPr/>
        </p:nvSpPr>
        <p:spPr>
          <a:xfrm>
            <a:off x="4550400" y="4640040"/>
            <a:ext cx="4397760" cy="133812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16200000"/>
          </a:gradFill>
          <a:ln w="19080">
            <a:solidFill>
              <a:srgbClr val="808080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/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Einnahmequellen **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ts val="600"/>
              </a:lnSpc>
            </a:pPr>
            <a:r>
              <a:rPr b="0" lang="de-DE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Einnahmen Modell: </a:t>
            </a: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Synergie-Effekte durch die Zusammenarbeit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Lebensdauer-Wertversprechen: </a:t>
            </a: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Sichtbarkeit der einzelner Akteure der WB wächst dank gPASKK  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Einnahmenstruktur:</a:t>
            </a: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Auflistung Einnahmequellen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Bruttomarge:</a:t>
            </a: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CustomShape 7"/>
          <p:cNvSpPr/>
          <p:nvPr/>
        </p:nvSpPr>
        <p:spPr>
          <a:xfrm>
            <a:off x="152280" y="664200"/>
            <a:ext cx="1764360" cy="397548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16200000"/>
          </a:gradFill>
          <a:ln w="19080">
            <a:solidFill>
              <a:srgbClr val="808080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/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Probleme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Dezentralität (D.) von Strukturen der Wandel-bewegung (WiR*) ist eine immanente Eigenschaft der Bewegung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Zersplitterung als Folge der D. schwächt und verlangsamt die Wandelbewegung (WB)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* hier ist mit der Abkürzung WiR eine Arbeitsbezeichnung des Netzwerks der Akteure der WB gemeint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CustomShape 8"/>
          <p:cNvSpPr/>
          <p:nvPr/>
        </p:nvSpPr>
        <p:spPr>
          <a:xfrm>
            <a:off x="1917360" y="664200"/>
            <a:ext cx="1764360" cy="198756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16200000"/>
          </a:gradFill>
          <a:ln w="19080">
            <a:solidFill>
              <a:srgbClr val="808080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/>
          <a:p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Lösungen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WiR-Kooperations-plattform, gemeinsame Projekte, Aktionen,</a:t>
            </a: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Strategie, Kommunika-tionskanäle und </a:t>
            </a: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Kampagnen der Akteure (gPASKK) der WB entwickeln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CustomShape 9"/>
          <p:cNvSpPr/>
          <p:nvPr/>
        </p:nvSpPr>
        <p:spPr>
          <a:xfrm>
            <a:off x="3654000" y="664200"/>
            <a:ext cx="1764360" cy="397548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16200000"/>
          </a:gradFill>
          <a:ln w="19080">
            <a:solidFill>
              <a:srgbClr val="808080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/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Alleinstellungs-merkmal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gemeinsames WiR-Leitbild und gemeinsames WiR-Motto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WiR-Transparenz-Kodex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CustomShape 10"/>
          <p:cNvSpPr/>
          <p:nvPr/>
        </p:nvSpPr>
        <p:spPr>
          <a:xfrm>
            <a:off x="5418720" y="664200"/>
            <a:ext cx="1764360" cy="397584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16200000"/>
          </a:gradFill>
          <a:ln w="19080">
            <a:solidFill>
              <a:srgbClr val="808080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/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„</a:t>
            </a:r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Unfaire“ Vorteile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WiR-Transparenz-Kodex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Synergie-Effekte durch die Entwicklung und Nutzung der gemeinschaftlichen Infrastruktur und Datenbasis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Flexibilität und Anpassungsfähigkeit des Wir-Netzwerks dank Diversität und  Dezentralität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CustomShape 11"/>
          <p:cNvSpPr/>
          <p:nvPr/>
        </p:nvSpPr>
        <p:spPr>
          <a:xfrm>
            <a:off x="7183800" y="664200"/>
            <a:ext cx="1764360" cy="397548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16200000"/>
          </a:gradFill>
          <a:ln w="19080">
            <a:solidFill>
              <a:srgbClr val="808080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/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Zielgruppen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Akteure der Wandelbewegung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Medien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politische Parteien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Journalisten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CustomShape 12"/>
          <p:cNvSpPr/>
          <p:nvPr/>
        </p:nvSpPr>
        <p:spPr>
          <a:xfrm>
            <a:off x="152280" y="664200"/>
            <a:ext cx="8795880" cy="5313960"/>
          </a:xfrm>
          <a:prstGeom prst="roundRect">
            <a:avLst>
              <a:gd name="adj" fmla="val 0"/>
            </a:avLst>
          </a:prstGeom>
          <a:noFill/>
          <a:ln w="38160">
            <a:solidFill>
              <a:srgbClr val="808080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1" name="CustomShape 13"/>
          <p:cNvSpPr/>
          <p:nvPr/>
        </p:nvSpPr>
        <p:spPr>
          <a:xfrm>
            <a:off x="1766160" y="6028920"/>
            <a:ext cx="117036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0" lang="de-DE" sz="1600" spc="-1" strike="noStrike">
                <a:solidFill>
                  <a:srgbClr val="007dd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PRODUKT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CustomShape 14"/>
          <p:cNvSpPr/>
          <p:nvPr/>
        </p:nvSpPr>
        <p:spPr>
          <a:xfrm>
            <a:off x="6303600" y="6028920"/>
            <a:ext cx="89136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0" lang="de-DE" sz="1600" spc="-1" strike="noStrike">
                <a:solidFill>
                  <a:srgbClr val="007dd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MARKT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Line 15"/>
          <p:cNvSpPr/>
          <p:nvPr/>
        </p:nvSpPr>
        <p:spPr>
          <a:xfrm flipV="1">
            <a:off x="4550400" y="559800"/>
            <a:ext cx="360" cy="5731200"/>
          </a:xfrm>
          <a:prstGeom prst="line">
            <a:avLst/>
          </a:prstGeom>
          <a:ln cap="rnd" w="19080">
            <a:solidFill>
              <a:srgbClr val="007dda"/>
            </a:solidFill>
            <a:custDash>
              <a:ds d="400000" sp="3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CustomShape 16"/>
          <p:cNvSpPr/>
          <p:nvPr/>
        </p:nvSpPr>
        <p:spPr>
          <a:xfrm>
            <a:off x="1916640" y="2652120"/>
            <a:ext cx="1737360" cy="198756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16200000"/>
          </a:gradFill>
          <a:ln w="19080">
            <a:solidFill>
              <a:srgbClr val="808080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/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Messwerte von </a:t>
            </a:r>
            <a:r>
              <a:rPr b="0" lang="de-DE" sz="13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Schlüsselaktivitäten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Anzahl der WiR-Teilnehmer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Anzahl von </a:t>
            </a: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gemeinsamen WiR-Aktionen, Kampagnen und Projekten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CustomShape 17"/>
          <p:cNvSpPr/>
          <p:nvPr/>
        </p:nvSpPr>
        <p:spPr>
          <a:xfrm>
            <a:off x="7183800" y="2636280"/>
            <a:ext cx="1764360" cy="198756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16200000"/>
          </a:gradFill>
          <a:ln w="19080">
            <a:solidFill>
              <a:srgbClr val="808080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/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Kanäle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Soziale Netzwerke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konventionelle Medien</a:t>
            </a:r>
            <a:endParaRPr b="0" lang="de-DE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6" name="" descr=""/>
          <p:cNvPicPr/>
          <p:nvPr/>
        </p:nvPicPr>
        <p:blipFill>
          <a:blip r:embed="rId1"/>
          <a:stretch/>
        </p:blipFill>
        <p:spPr>
          <a:xfrm>
            <a:off x="3834000" y="3074400"/>
            <a:ext cx="1440000" cy="144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10674</TotalTime>
  <Application>LibreOffice/5.2.6.2$Windows_x86 LibreOffice_project/a3100ed2409ebf1c212f5048fbe377c281438fdc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2013-01-06T22:45:06Z</dcterms:created>
  <dc:creator>Franck Debane</dc:creator>
  <dc:description/>
  <cp:keywords>WiRnetwork</cp:keywords>
  <dc:language>de-DE</dc:language>
  <cp:lastModifiedBy/>
  <dcterms:modified xsi:type="dcterms:W3CDTF">2018-04-10T06:36:30Z</dcterms:modified>
  <cp:revision>182</cp:revision>
  <dc:subject/>
  <dc:title>WiR network lean canvas - water in the rock kurz und bündig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Manager">
    <vt:lpwstr>Ash Maurya</vt:lpwstr>
  </property>
  <property fmtid="{D5CDD505-2E9C-101B-9397-08002B2CF9AE}" pid="8" name="Notes">
    <vt:i4>0</vt:i4>
  </property>
  <property fmtid="{D5CDD505-2E9C-101B-9397-08002B2CF9AE}" pid="9" name="PresentationFormat">
    <vt:lpwstr>On-screen Show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</vt:i4>
  </property>
</Properties>
</file>